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F1"/>
    <a:srgbClr val="3FAAFA"/>
    <a:srgbClr val="3B488D"/>
    <a:srgbClr val="FD8B8B"/>
    <a:srgbClr val="65A5DE"/>
    <a:srgbClr val="00B050"/>
    <a:srgbClr val="5B9BD5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79" autoAdjust="0"/>
    <p:restoredTop sz="96353" autoAdjust="0"/>
  </p:normalViewPr>
  <p:slideViewPr>
    <p:cSldViewPr snapToGrid="0">
      <p:cViewPr varScale="1">
        <p:scale>
          <a:sx n="79" d="100"/>
          <a:sy n="79" d="100"/>
        </p:scale>
        <p:origin x="30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2522093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7577D806-C5BA-49A8-98E5-4F0494AB58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965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71A392-9CB4-4D58-A531-01CD850FEE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962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63576"/>
            <a:ext cx="1543050" cy="138803"/>
          </a:xfrm>
        </p:spPr>
        <p:txBody>
          <a:bodyPr/>
          <a:lstStyle>
            <a:lvl1pPr>
              <a:defRPr sz="900"/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77B3AD93-0A56-49A1-8DC0-020B3C3E7B2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0970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205BE36E-3E94-41AE-B187-DCBC31F9C33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967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8" name="テキスト プレースホルダー 2">
            <a:extLst>
              <a:ext uri="{FF2B5EF4-FFF2-40B4-BE49-F238E27FC236}">
                <a16:creationId xmlns:a16="http://schemas.microsoft.com/office/drawing/2014/main" id="{EF52C40E-7212-4A19-BC9B-199AFAFBB0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5962" y="101265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9" name="テキスト プレースホルダー 2">
            <a:extLst>
              <a:ext uri="{FF2B5EF4-FFF2-40B4-BE49-F238E27FC236}">
                <a16:creationId xmlns:a16="http://schemas.microsoft.com/office/drawing/2014/main" id="{55D8C785-894C-45F5-8FEC-177E9AD5C8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3034" y="101194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0" name="テキスト プレースホルダー 2">
            <a:extLst>
              <a:ext uri="{FF2B5EF4-FFF2-40B4-BE49-F238E27FC236}">
                <a16:creationId xmlns:a16="http://schemas.microsoft.com/office/drawing/2014/main" id="{BADDE47C-4F88-492A-ABE3-0E94FB5F7BB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5962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>
            <a:extLst>
              <a:ext uri="{FF2B5EF4-FFF2-40B4-BE49-F238E27FC236}">
                <a16:creationId xmlns:a16="http://schemas.microsoft.com/office/drawing/2014/main" id="{90F43782-5D37-4EC2-83C3-B0D3E2B0C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53034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4" name="テキスト プレースホルダー 2">
            <a:extLst>
              <a:ext uri="{FF2B5EF4-FFF2-40B4-BE49-F238E27FC236}">
                <a16:creationId xmlns:a16="http://schemas.microsoft.com/office/drawing/2014/main" id="{44FF5F9E-D1C9-4889-989E-C0EF7B020B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05962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5" name="テキスト プレースホルダー 2">
            <a:extLst>
              <a:ext uri="{FF2B5EF4-FFF2-40B4-BE49-F238E27FC236}">
                <a16:creationId xmlns:a16="http://schemas.microsoft.com/office/drawing/2014/main" id="{15F4F629-B9B6-4065-9320-2BB000EA31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253034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3995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2" y="10450"/>
            <a:ext cx="3342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先進的窓リノベ</a:t>
            </a:r>
            <a:r>
              <a:rPr kumimoji="1" lang="en-US" altLang="ja-JP" sz="1000" dirty="0"/>
              <a:t>2025</a:t>
            </a:r>
            <a:r>
              <a:rPr kumimoji="1" lang="ja-JP" altLang="en-US" sz="1000" dirty="0"/>
              <a:t>事業｜工事写真台紙（工事後）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898872"/>
            <a:ext cx="6497062" cy="2245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2820159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4049038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対象リフォーム工事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4229481" y="1086989"/>
              <a:ext cx="2448004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開口部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63995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1173743"/>
            <a:ext cx="6491779" cy="813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・補助事業ポータルではリフォーム工事ごと、工程別に写真を提出（アップロード）する必要があります。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  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　住戸ごと、工程別にファイルを分けて作成し、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</a:p>
          <a:p>
            <a:pPr>
              <a:lnSpc>
                <a:spcPct val="150000"/>
              </a:lnSpc>
            </a:pPr>
            <a:r>
              <a:rPr kumimoji="1" lang="ja-JP" altLang="en-US" sz="800" dirty="0">
                <a:solidFill>
                  <a:srgbClr val="FF0000"/>
                </a:solidFill>
              </a:rPr>
              <a:t>・どの部位の写真か分かるように入力してください。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008AF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</a:t>
              </a:r>
              <a:r>
                <a:rPr lang="ja-JP" altLang="ja-JP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後</a:t>
              </a:r>
              <a:r>
                <a:rPr lang="ja-JP" altLang="ja-JP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</a:t>
              </a:r>
              <a:r>
                <a:rPr lang="ja-JP" altLang="ja-JP" sz="12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用</a:t>
              </a:r>
              <a:endParaRPr kumimoji="1" lang="ja-JP" altLang="en-US" sz="1200" b="1" u="sng" dirty="0">
                <a:solidFill>
                  <a:schemeClr val="bg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008AF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177630"/>
            <a:chOff x="180444" y="6716360"/>
            <a:chExt cx="3248549" cy="3177630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177630"/>
            <a:chOff x="3427079" y="6716360"/>
            <a:chExt cx="3248549" cy="3177630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80976" y="2496159"/>
            <a:ext cx="6496049" cy="324000"/>
            <a:chOff x="166394" y="707097"/>
            <a:chExt cx="6482724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66394" y="707097"/>
              <a:ext cx="1585459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895679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294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先進的窓リノベ</a:t>
            </a:r>
            <a:r>
              <a:rPr kumimoji="1" lang="en-US" altLang="ja-JP" sz="1000" dirty="0"/>
              <a:t>2025</a:t>
            </a:r>
            <a:r>
              <a:rPr kumimoji="1" lang="ja-JP" altLang="en-US" sz="1000" dirty="0"/>
              <a:t>事業｜工事写真台紙（工事後）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008AF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</a:t>
              </a:r>
              <a:r>
                <a:rPr lang="ja-JP" altLang="ja-JP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後</a:t>
              </a:r>
              <a:r>
                <a:rPr lang="ja-JP" altLang="ja-JP" sz="16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</a:t>
              </a:r>
              <a:r>
                <a:rPr lang="ja-JP" altLang="ja-JP" sz="1200" b="1" dirty="0">
                  <a:solidFill>
                    <a:schemeClr val="bg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用</a:t>
              </a:r>
              <a:endParaRPr kumimoji="1" lang="ja-JP" altLang="en-US" sz="1200" b="1" u="sng" dirty="0">
                <a:solidFill>
                  <a:schemeClr val="bg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008AF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1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0E89C6D5-5A70-49F6-94D4-23A0841CB6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テキスト プレースホルダー 63">
            <a:extLst>
              <a:ext uri="{FF2B5EF4-FFF2-40B4-BE49-F238E27FC236}">
                <a16:creationId xmlns:a16="http://schemas.microsoft.com/office/drawing/2014/main" id="{7A80B316-D5E9-476F-950B-9BA70537F7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F23C884B-3265-4D79-97F9-6C9D479133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2" name="テキスト プレースホルダー 71">
            <a:extLst>
              <a:ext uri="{FF2B5EF4-FFF2-40B4-BE49-F238E27FC236}">
                <a16:creationId xmlns:a16="http://schemas.microsoft.com/office/drawing/2014/main" id="{8E37ED26-7A96-4395-9103-4D522CC80C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テキスト プレースホルダー 39">
            <a:extLst>
              <a:ext uri="{FF2B5EF4-FFF2-40B4-BE49-F238E27FC236}">
                <a16:creationId xmlns:a16="http://schemas.microsoft.com/office/drawing/2014/main" id="{5DE7B92B-68F2-49E0-99CA-8A3969F3D2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70C4EFEC-E4EC-48C7-97E8-B63321022E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2" name="テキスト プレースホルダー 41">
            <a:extLst>
              <a:ext uri="{FF2B5EF4-FFF2-40B4-BE49-F238E27FC236}">
                <a16:creationId xmlns:a16="http://schemas.microsoft.com/office/drawing/2014/main" id="{B7AB2B24-1390-4E44-822E-320F438CDD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0405D89-EB2C-438C-94B8-B19DD2A944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テキスト プレースホルダー 45">
            <a:extLst>
              <a:ext uri="{FF2B5EF4-FFF2-40B4-BE49-F238E27FC236}">
                <a16:creationId xmlns:a16="http://schemas.microsoft.com/office/drawing/2014/main" id="{F815C701-DF6B-4049-AB26-656CA4A358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D4611246-1315-4125-BD0E-29127026E9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#5B9BD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2025-02-28T02:40:05Z</dcterms:modified>
</cp:coreProperties>
</file>