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F1"/>
    <a:srgbClr val="3FAAFA"/>
    <a:srgbClr val="3B488D"/>
    <a:srgbClr val="FD8B8B"/>
    <a:srgbClr val="65A5DE"/>
    <a:srgbClr val="00B050"/>
    <a:srgbClr val="5B9BD5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79" autoAdjust="0"/>
    <p:restoredTop sz="96353" autoAdjust="0"/>
  </p:normalViewPr>
  <p:slideViewPr>
    <p:cSldViewPr snapToGrid="0">
      <p:cViewPr varScale="1">
        <p:scale>
          <a:sx n="79" d="100"/>
          <a:sy n="79" d="100"/>
        </p:scale>
        <p:origin x="30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2522093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63576"/>
            <a:ext cx="1543050" cy="138803"/>
          </a:xfrm>
        </p:spPr>
        <p:txBody>
          <a:bodyPr/>
          <a:lstStyle>
            <a:lvl1pPr>
              <a:defRPr sz="900"/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3995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2" y="10450"/>
            <a:ext cx="3342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先進的窓リノベ</a:t>
            </a:r>
            <a:r>
              <a:rPr kumimoji="1" lang="en-US" altLang="ja-JP" sz="1000" dirty="0"/>
              <a:t>2025</a:t>
            </a:r>
            <a:r>
              <a:rPr kumimoji="1" lang="ja-JP" altLang="en-US" sz="1000" dirty="0"/>
              <a:t>事業｜工事写真台紙（工事後）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898872"/>
            <a:ext cx="6497062" cy="2245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2820159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4049038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4229481" y="1086989"/>
              <a:ext cx="2448004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開口部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63995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1173743"/>
            <a:ext cx="6491779" cy="81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・補助事業ポータルではリフォーム工事ごと、工程別に写真を提出（アップロード）する必要があります。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  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　住戸ごと、工程別にファイルを分けて作成し、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・どの部位の写真か分かるように入力してください。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008AF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</a:t>
              </a:r>
              <a:r>
                <a:rPr lang="ja-JP" altLang="ja-JP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</a:t>
              </a:r>
              <a:r>
                <a:rPr lang="ja-JP" altLang="ja-JP" sz="12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用</a:t>
              </a:r>
              <a:endParaRPr kumimoji="1" lang="ja-JP" altLang="en-US" sz="12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008AF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177630"/>
            <a:chOff x="180444" y="6716360"/>
            <a:chExt cx="3248549" cy="3177630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177630"/>
            <a:chOff x="3427079" y="6716360"/>
            <a:chExt cx="3248549" cy="3177630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80976" y="2496159"/>
            <a:ext cx="6496049" cy="324000"/>
            <a:chOff x="166394" y="707097"/>
            <a:chExt cx="6482724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66394" y="707097"/>
              <a:ext cx="1585459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895679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29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先進的窓リノベ</a:t>
            </a:r>
            <a:r>
              <a:rPr kumimoji="1" lang="en-US" altLang="ja-JP" sz="1000" dirty="0"/>
              <a:t>2025</a:t>
            </a:r>
            <a:r>
              <a:rPr kumimoji="1" lang="ja-JP" altLang="en-US" sz="1000" dirty="0"/>
              <a:t>事業｜工事写真台紙（工事後）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008AF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</a:t>
              </a:r>
              <a:r>
                <a:rPr lang="ja-JP" altLang="ja-JP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6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</a:t>
              </a:r>
              <a:r>
                <a:rPr lang="ja-JP" altLang="ja-JP" sz="1200" b="1" dirty="0">
                  <a:solidFill>
                    <a:schemeClr val="bg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用</a:t>
              </a:r>
              <a:endParaRPr kumimoji="1" lang="ja-JP" altLang="en-US" sz="12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008AF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1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#5B9BD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2025-02-28T02:40:05Z</dcterms:modified>
</cp:coreProperties>
</file>