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handoutMasterIdLst>
    <p:handoutMasterId r:id="rId6"/>
  </p:handoutMasterIdLst>
  <p:sldIdLst>
    <p:sldId id="258" r:id="rId3"/>
    <p:sldId id="259" r:id="rId4"/>
  </p:sldIdLst>
  <p:sldSz cx="6858000" cy="9906000" type="A4"/>
  <p:notesSz cx="6737350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EFF"/>
    <a:srgbClr val="3FAAFA"/>
    <a:srgbClr val="FD8B8B"/>
    <a:srgbClr val="D9E2F3"/>
    <a:srgbClr val="65A5DE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79" autoAdjust="0"/>
    <p:restoredTop sz="96353" autoAdjust="0"/>
  </p:normalViewPr>
  <p:slideViewPr>
    <p:cSldViewPr snapToGrid="0">
      <p:cViewPr varScale="1">
        <p:scale>
          <a:sx n="79" d="100"/>
          <a:sy n="79" d="100"/>
        </p:scale>
        <p:origin x="30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09D2DF4-C108-754B-3CE5-EA63AF9900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6A17E4-73B4-D0F8-969B-A792DFD29F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635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DEC45-41E2-446F-8924-477C7D90B83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37F75D-3C8F-7461-114C-7651279BC7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DB1CEF-E7A7-E359-DD66-AF3C65FAB7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635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C6195-ED62-43FF-B4FE-598600332D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47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272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6" y="4749692"/>
            <a:ext cx="5389880" cy="3886111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272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350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2522093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7577D806-C5BA-49A8-98E5-4F0494AB58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965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71A392-9CB4-4D58-A531-01CD850FEE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962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47360" y="743402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42DA8E-8E19-47D5-AFB6-48A38DE5ECA8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5304423" y="9774462"/>
            <a:ext cx="1543050" cy="138803"/>
          </a:xfrm>
        </p:spPr>
        <p:txBody>
          <a:bodyPr/>
          <a:lstStyle/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3" name="テキスト プレースホルダー 2">
            <a:extLst>
              <a:ext uri="{FF2B5EF4-FFF2-40B4-BE49-F238E27FC236}">
                <a16:creationId xmlns:a16="http://schemas.microsoft.com/office/drawing/2014/main" id="{77B3AD93-0A56-49A1-8DC0-020B3C3E7B2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0970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205BE36E-3E94-41AE-B187-DCBC31F9C33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25967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8" name="テキスト プレースホルダー 2">
            <a:extLst>
              <a:ext uri="{FF2B5EF4-FFF2-40B4-BE49-F238E27FC236}">
                <a16:creationId xmlns:a16="http://schemas.microsoft.com/office/drawing/2014/main" id="{EF52C40E-7212-4A19-BC9B-199AFAFBB0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5962" y="101265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9" name="テキスト プレースホルダー 2">
            <a:extLst>
              <a:ext uri="{FF2B5EF4-FFF2-40B4-BE49-F238E27FC236}">
                <a16:creationId xmlns:a16="http://schemas.microsoft.com/office/drawing/2014/main" id="{55D8C785-894C-45F5-8FEC-177E9AD5C86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3034" y="101194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0" name="テキスト プレースホルダー 2">
            <a:extLst>
              <a:ext uri="{FF2B5EF4-FFF2-40B4-BE49-F238E27FC236}">
                <a16:creationId xmlns:a16="http://schemas.microsoft.com/office/drawing/2014/main" id="{BADDE47C-4F88-492A-ABE3-0E94FB5F7BB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05962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2">
            <a:extLst>
              <a:ext uri="{FF2B5EF4-FFF2-40B4-BE49-F238E27FC236}">
                <a16:creationId xmlns:a16="http://schemas.microsoft.com/office/drawing/2014/main" id="{90F43782-5D37-4EC2-83C3-B0D3E2B0CB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253034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4" name="テキスト プレースホルダー 2">
            <a:extLst>
              <a:ext uri="{FF2B5EF4-FFF2-40B4-BE49-F238E27FC236}">
                <a16:creationId xmlns:a16="http://schemas.microsoft.com/office/drawing/2014/main" id="{44FF5F9E-D1C9-4889-989E-C0EF7B020B0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05962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5" name="テキスト プレースホルダー 2">
            <a:extLst>
              <a:ext uri="{FF2B5EF4-FFF2-40B4-BE49-F238E27FC236}">
                <a16:creationId xmlns:a16="http://schemas.microsoft.com/office/drawing/2014/main" id="{15F4F629-B9B6-4065-9320-2BB000EA31D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53034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1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748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2485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先進的窓リノベ</a:t>
            </a:r>
            <a:r>
              <a:rPr kumimoji="1" lang="en-US" altLang="ja-JP" sz="1000" dirty="0"/>
              <a:t>2025</a:t>
            </a:r>
            <a:r>
              <a:rPr kumimoji="1" lang="ja-JP" altLang="en-US" sz="1000" dirty="0"/>
              <a:t>事業｜工事写真台紙（工事前）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898872"/>
            <a:ext cx="6497062" cy="22452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79233" y="2820159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4049038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対象リフォーム工事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4229481" y="1086989"/>
              <a:ext cx="2448004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開口部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5314950" y="97748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81132" y="1182553"/>
            <a:ext cx="6491779" cy="813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・補助事業ポータルではリフォーム工事ごと、工程別に写真を提出（アップロード）する必要があります。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  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 dirty="0">
                <a:solidFill>
                  <a:srgbClr val="FF0000"/>
                </a:solidFill>
              </a:rPr>
              <a:t>以下）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　住戸ごと、工程別にファイルを分けて作成し、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ファイルに保存した上でアップロードしてください。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・どの部位の写真か分かるように入力してください。</a:t>
            </a: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C2EE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</a:t>
              </a:r>
              <a:r>
                <a:rPr lang="ja-JP" altLang="ja-JP" sz="16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【前】</a:t>
              </a:r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C2EE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1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1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177630"/>
            <a:chOff x="180444" y="6716360"/>
            <a:chExt cx="3248549" cy="3177630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177630"/>
            <a:chOff x="3427079" y="6716360"/>
            <a:chExt cx="3248549" cy="3177630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87133" y="2496159"/>
            <a:ext cx="6497061" cy="324000"/>
            <a:chOff x="172537" y="707097"/>
            <a:chExt cx="6503080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2537" y="707097"/>
              <a:ext cx="1579315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922178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529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先進的窓リノベ</a:t>
            </a:r>
            <a:r>
              <a:rPr kumimoji="1" lang="en-US" altLang="ja-JP" sz="1000" dirty="0"/>
              <a:t>2025</a:t>
            </a:r>
            <a:r>
              <a:rPr kumimoji="1" lang="ja-JP" altLang="en-US" sz="1000" dirty="0"/>
              <a:t>事業｜工事写真台紙（工事前）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C2EE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0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</a:t>
              </a:r>
              <a:r>
                <a:rPr lang="ja-JP" altLang="ja-JP" sz="1600" b="0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【</a:t>
              </a:r>
              <a:r>
                <a:rPr lang="ja-JP" altLang="ja-JP" sz="16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前</a:t>
              </a:r>
              <a:r>
                <a:rPr lang="ja-JP" altLang="ja-JP" sz="1600" b="0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</a:t>
              </a:r>
              <a:r>
                <a:rPr lang="ja-JP" altLang="ja-JP" sz="1200" b="0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用</a:t>
              </a:r>
              <a:endParaRPr kumimoji="1" lang="ja-JP" altLang="en-US" sz="1200" b="0" u="sng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C2EE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sp>
        <p:nvSpPr>
          <p:cNvPr id="49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74373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550ADA53-95C8-4EB4-9F6A-0C76D445B1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6505"/>
            <a:ext cx="3097503" cy="2221200"/>
          </a:xfrm>
        </p:spPr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0E89C6D5-5A70-49F6-94D4-23A0841CB6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7A80B316-D5E9-476F-950B-9BA70537F73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735D1D43-EA0A-482F-8800-B05752EB878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6505"/>
            <a:ext cx="3095763" cy="2221200"/>
          </a:xfrm>
        </p:spPr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D8AF92A1-3D03-4EE1-A96D-9A176C3E22B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67" name="図プレースホルダー 66">
            <a:extLst>
              <a:ext uri="{FF2B5EF4-FFF2-40B4-BE49-F238E27FC236}">
                <a16:creationId xmlns:a16="http://schemas.microsoft.com/office/drawing/2014/main" id="{1659D5CE-148E-48C0-92F8-ABBB7EB5A1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77" name="スライド番号プレースホルダー 76">
            <a:extLst>
              <a:ext uri="{FF2B5EF4-FFF2-40B4-BE49-F238E27FC236}">
                <a16:creationId xmlns:a16="http://schemas.microsoft.com/office/drawing/2014/main" id="{E93E2293-2EFF-40D4-9AB9-B89C18EC1B5D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ctr"/>
            <a:fld id="{752E8C18-5E09-4B72-AA5F-47EFAA729AD3}" type="slidenum">
              <a:rPr lang="ja-JP" altLang="en-US" smtClean="0"/>
              <a:pPr algn="ctr"/>
              <a:t>1</a:t>
            </a:fld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F23C884B-3265-4D79-97F9-6C9D479133A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8E37ED26-7A96-4395-9103-4D522CC80C6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5DE7B92B-68F2-49E0-99CA-8A3969F3D2F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70C4EFEC-E4EC-48C7-97E8-B63321022E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2" name="テキスト プレースホルダー 41">
            <a:extLst>
              <a:ext uri="{FF2B5EF4-FFF2-40B4-BE49-F238E27FC236}">
                <a16:creationId xmlns:a16="http://schemas.microsoft.com/office/drawing/2014/main" id="{B7AB2B24-1390-4E44-822E-320F438CDD9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A0405D89-EB2C-438C-94B8-B19DD2A9446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F815C701-DF6B-4049-AB26-656CA4A358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D4611246-1315-4125-BD0E-29127026E9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5" name="図プレースホルダー 34">
            <a:extLst>
              <a:ext uri="{FF2B5EF4-FFF2-40B4-BE49-F238E27FC236}">
                <a16:creationId xmlns:a16="http://schemas.microsoft.com/office/drawing/2014/main" id="{98AE1768-CF6D-4B45-925F-BF04F4A0C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56ADAA92-1FA6-4BCF-BAFF-E313B8958E4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49" name="図プレースホルダー 48">
            <a:extLst>
              <a:ext uri="{FF2B5EF4-FFF2-40B4-BE49-F238E27FC236}">
                <a16:creationId xmlns:a16="http://schemas.microsoft.com/office/drawing/2014/main" id="{0DD224B1-C8EF-48DC-A735-9708532D24C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50" name="図プレースホルダー 49">
            <a:extLst>
              <a:ext uri="{FF2B5EF4-FFF2-40B4-BE49-F238E27FC236}">
                <a16:creationId xmlns:a16="http://schemas.microsoft.com/office/drawing/2014/main" id="{45427184-83C5-4B0C-BF66-ECDF3B0F7B5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553D1DED-8536-4B1A-BC26-1CBD13210F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52" name="図プレースホルダー 51">
            <a:extLst>
              <a:ext uri="{FF2B5EF4-FFF2-40B4-BE49-F238E27FC236}">
                <a16:creationId xmlns:a16="http://schemas.microsoft.com/office/drawing/2014/main" id="{B01C3AF9-C04C-46F9-9DD8-CBCE18664F9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2D81024-1909-4BEC-93DE-41357F6AF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9750F156-C7C0-4B96-BE45-EB633D3AFD39}" type="slidenum">
              <a:rPr lang="ja-JP" altLang="en-US" smtClean="0"/>
              <a:pPr algn="ctr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2022-03-27T13:44:41Z</dcterms:created>
  <dcterms:modified xsi:type="dcterms:W3CDTF">2025-02-28T02:35:10Z</dcterms:modified>
</cp:coreProperties>
</file>