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</p:sldMasterIdLst>
  <p:notesMasterIdLst>
    <p:notesMasterId r:id="rId5"/>
  </p:notesMasterIdLst>
  <p:handoutMasterIdLst>
    <p:handoutMasterId r:id="rId6"/>
  </p:handoutMasterIdLst>
  <p:sldIdLst>
    <p:sldId id="258" r:id="rId3"/>
    <p:sldId id="259" r:id="rId4"/>
  </p:sldIdLst>
  <p:sldSz cx="6858000" cy="9906000" type="A4"/>
  <p:notesSz cx="6737350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EEFF"/>
    <a:srgbClr val="3FAAFA"/>
    <a:srgbClr val="FD8B8B"/>
    <a:srgbClr val="D9E2F3"/>
    <a:srgbClr val="65A5DE"/>
    <a:srgbClr val="EA6F78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79" autoAdjust="0"/>
    <p:restoredTop sz="96353" autoAdjust="0"/>
  </p:normalViewPr>
  <p:slideViewPr>
    <p:cSldViewPr snapToGrid="0">
      <p:cViewPr varScale="1">
        <p:scale>
          <a:sx n="79" d="100"/>
          <a:sy n="79" d="100"/>
        </p:scale>
        <p:origin x="30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40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09D2DF4-C108-754B-3CE5-EA63AF9900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6A17E4-73B4-D0F8-969B-A792DFD29F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635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DEC45-41E2-446F-8924-477C7D90B83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37F75D-3C8F-7461-114C-7651279BC7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8DB1CEF-E7A7-E359-DD66-AF3C65FAB7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635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C6195-ED62-43FF-B4FE-598600332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47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519" cy="4951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272" y="1"/>
            <a:ext cx="2919519" cy="4951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393A23D7-E748-4FE2-BB0E-0F984DF7016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50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6" y="4749692"/>
            <a:ext cx="5389880" cy="3886111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2"/>
            <a:ext cx="2919519" cy="4951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272" y="9374302"/>
            <a:ext cx="2919519" cy="4951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F8530DC3-9C27-45F7-B461-7023D5DE8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97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9">
            <a:extLst>
              <a:ext uri="{FF2B5EF4-FFF2-40B4-BE49-F238E27FC236}">
                <a16:creationId xmlns:a16="http://schemas.microsoft.com/office/drawing/2014/main" id="{559DDFC8-1767-469B-AB53-F0DCD21D85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1215" y="4413503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2F8D4B9C-1CF2-439D-A944-274C4A1663A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86939" y="2522093"/>
            <a:ext cx="4861383" cy="270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3F6227FB-1AD9-4533-96FB-07BE49E22A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9650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FFA29B67-DEFA-4DB4-BEC1-12E22ADC19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9621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7577D806-C5BA-49A8-98E5-4F0494AB58F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09651" y="404560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8" name="テキスト プレースホルダー 2">
            <a:extLst>
              <a:ext uri="{FF2B5EF4-FFF2-40B4-BE49-F238E27FC236}">
                <a16:creationId xmlns:a16="http://schemas.microsoft.com/office/drawing/2014/main" id="{5471A392-9CB4-4D58-A531-01CD850FEE1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59621" y="404560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図プレースホルダー 9">
            <a:extLst>
              <a:ext uri="{FF2B5EF4-FFF2-40B4-BE49-F238E27FC236}">
                <a16:creationId xmlns:a16="http://schemas.microsoft.com/office/drawing/2014/main" id="{ABDB4223-D7A0-4E89-B311-83915ECC8F3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01022" y="4415863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8" name="図プレースホルダー 9">
            <a:extLst>
              <a:ext uri="{FF2B5EF4-FFF2-40B4-BE49-F238E27FC236}">
                <a16:creationId xmlns:a16="http://schemas.microsoft.com/office/drawing/2014/main" id="{27EB2FE4-BF0A-4F5C-8F51-8AA8A32E066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47360" y="7434024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9" name="図プレースホルダー 9">
            <a:extLst>
              <a:ext uri="{FF2B5EF4-FFF2-40B4-BE49-F238E27FC236}">
                <a16:creationId xmlns:a16="http://schemas.microsoft.com/office/drawing/2014/main" id="{3A23EF0B-0740-4F7C-A265-AF13CE7B0A6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511551" y="7436384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942DA8E-8E19-47D5-AFB6-48A38DE5ECA8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>
          <a:xfrm>
            <a:off x="5304423" y="9774462"/>
            <a:ext cx="1543050" cy="138803"/>
          </a:xfrm>
        </p:spPr>
        <p:txBody>
          <a:bodyPr/>
          <a:lstStyle/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3334C9F2-710B-4943-BDA5-B201A25D388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09706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2" name="テキスト プレースホルダー 2">
            <a:extLst>
              <a:ext uri="{FF2B5EF4-FFF2-40B4-BE49-F238E27FC236}">
                <a16:creationId xmlns:a16="http://schemas.microsoft.com/office/drawing/2014/main" id="{36C3B8A2-5FAA-4B89-9A1C-1BC8D406C7B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259677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3" name="テキスト プレースホルダー 2">
            <a:extLst>
              <a:ext uri="{FF2B5EF4-FFF2-40B4-BE49-F238E27FC236}">
                <a16:creationId xmlns:a16="http://schemas.microsoft.com/office/drawing/2014/main" id="{77B3AD93-0A56-49A1-8DC0-020B3C3E7B2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1009707" y="708102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205BE36E-3E94-41AE-B187-DCBC31F9C33F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259677" y="708102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87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5E33C961-E412-472E-B97D-DE302482A3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5961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5" name="テキスト プレースホルダー 2">
            <a:extLst>
              <a:ext uri="{FF2B5EF4-FFF2-40B4-BE49-F238E27FC236}">
                <a16:creationId xmlns:a16="http://schemas.microsoft.com/office/drawing/2014/main" id="{CAE4F900-941A-4F30-A944-2D86301358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3034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6" name="テキスト プレースホルダー 2">
            <a:extLst>
              <a:ext uri="{FF2B5EF4-FFF2-40B4-BE49-F238E27FC236}">
                <a16:creationId xmlns:a16="http://schemas.microsoft.com/office/drawing/2014/main" id="{7B6A8ED8-2AC0-49FF-BD00-E2FAD3C63A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05961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テキスト プレースホルダー 2">
            <a:extLst>
              <a:ext uri="{FF2B5EF4-FFF2-40B4-BE49-F238E27FC236}">
                <a16:creationId xmlns:a16="http://schemas.microsoft.com/office/drawing/2014/main" id="{51C54DAA-66D2-4F71-B478-305EAAF21DC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53034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8" name="テキスト プレースホルダー 2">
            <a:extLst>
              <a:ext uri="{FF2B5EF4-FFF2-40B4-BE49-F238E27FC236}">
                <a16:creationId xmlns:a16="http://schemas.microsoft.com/office/drawing/2014/main" id="{EF52C40E-7212-4A19-BC9B-199AFAFBB0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05962" y="1012656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9" name="テキスト プレースホルダー 2">
            <a:extLst>
              <a:ext uri="{FF2B5EF4-FFF2-40B4-BE49-F238E27FC236}">
                <a16:creationId xmlns:a16="http://schemas.microsoft.com/office/drawing/2014/main" id="{55D8C785-894C-45F5-8FEC-177E9AD5C86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53034" y="1011946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0" name="テキスト プレースホルダー 2">
            <a:extLst>
              <a:ext uri="{FF2B5EF4-FFF2-40B4-BE49-F238E27FC236}">
                <a16:creationId xmlns:a16="http://schemas.microsoft.com/office/drawing/2014/main" id="{BADDE47C-4F88-492A-ABE3-0E94FB5F7BB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005962" y="4034407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1" name="テキスト プレースホルダー 2">
            <a:extLst>
              <a:ext uri="{FF2B5EF4-FFF2-40B4-BE49-F238E27FC236}">
                <a16:creationId xmlns:a16="http://schemas.microsoft.com/office/drawing/2014/main" id="{90F43782-5D37-4EC2-83C3-B0D3E2B0CB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253034" y="4034407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2" name="テキスト プレースホルダー 2">
            <a:extLst>
              <a:ext uri="{FF2B5EF4-FFF2-40B4-BE49-F238E27FC236}">
                <a16:creationId xmlns:a16="http://schemas.microsoft.com/office/drawing/2014/main" id="{643BD481-419E-42ED-87B5-E3611118AA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05961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3" name="テキスト プレースホルダー 2">
            <a:extLst>
              <a:ext uri="{FF2B5EF4-FFF2-40B4-BE49-F238E27FC236}">
                <a16:creationId xmlns:a16="http://schemas.microsoft.com/office/drawing/2014/main" id="{5622A322-A7A4-4EF7-A76C-A35780E9980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253034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4" name="テキスト プレースホルダー 2">
            <a:extLst>
              <a:ext uri="{FF2B5EF4-FFF2-40B4-BE49-F238E27FC236}">
                <a16:creationId xmlns:a16="http://schemas.microsoft.com/office/drawing/2014/main" id="{44FF5F9E-D1C9-4889-989E-C0EF7B020B0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05962" y="7071070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5" name="テキスト プレースホルダー 2">
            <a:extLst>
              <a:ext uri="{FF2B5EF4-FFF2-40B4-BE49-F238E27FC236}">
                <a16:creationId xmlns:a16="http://schemas.microsoft.com/office/drawing/2014/main" id="{15F4F629-B9B6-4065-9320-2BB000EA31D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253034" y="7071070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42" name="図プレースホルダー 9">
            <a:extLst>
              <a:ext uri="{FF2B5EF4-FFF2-40B4-BE49-F238E27FC236}">
                <a16:creationId xmlns:a16="http://schemas.microsoft.com/office/drawing/2014/main" id="{4BFE1DA6-8A91-464E-9AA1-DD8F994239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5070" y="4397721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3" name="図プレースホルダー 9">
            <a:extLst>
              <a:ext uri="{FF2B5EF4-FFF2-40B4-BE49-F238E27FC236}">
                <a16:creationId xmlns:a16="http://schemas.microsoft.com/office/drawing/2014/main" id="{6BEB519F-D912-4996-9203-43FD19E8574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14877" y="4400081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4" name="図プレースホルダー 9">
            <a:extLst>
              <a:ext uri="{FF2B5EF4-FFF2-40B4-BE49-F238E27FC236}">
                <a16:creationId xmlns:a16="http://schemas.microsoft.com/office/drawing/2014/main" id="{B8989FDD-8827-4066-9D2F-CD40865A246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61215" y="7418242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5" name="図プレースホルダー 9">
            <a:extLst>
              <a:ext uri="{FF2B5EF4-FFF2-40B4-BE49-F238E27FC236}">
                <a16:creationId xmlns:a16="http://schemas.microsoft.com/office/drawing/2014/main" id="{2F6FF1DD-FC89-424A-B496-917AD48278B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01022" y="7420602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48" name="図プレースホルダー 9">
            <a:extLst>
              <a:ext uri="{FF2B5EF4-FFF2-40B4-BE49-F238E27FC236}">
                <a16:creationId xmlns:a16="http://schemas.microsoft.com/office/drawing/2014/main" id="{221306D5-9B10-49A5-8044-6F6C5EFF191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61215" y="1391055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9" name="図プレースホルダー 9">
            <a:extLst>
              <a:ext uri="{FF2B5EF4-FFF2-40B4-BE49-F238E27FC236}">
                <a16:creationId xmlns:a16="http://schemas.microsoft.com/office/drawing/2014/main" id="{FAD7F157-59A9-490E-8325-B509155E5AEC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501022" y="1393415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1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748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435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2485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先進的窓リノベ</a:t>
            </a:r>
            <a:r>
              <a:rPr kumimoji="1" lang="en-US" altLang="ja-JP" sz="1000" dirty="0"/>
              <a:t>2025</a:t>
            </a:r>
            <a:r>
              <a:rPr kumimoji="1" lang="ja-JP" altLang="en-US" sz="1000" dirty="0"/>
              <a:t>事業｜工事写真台紙（工事前）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29EC1FD-2344-437E-8BFA-77D1107E970E}"/>
              </a:ext>
            </a:extLst>
          </p:cNvPr>
          <p:cNvSpPr/>
          <p:nvPr userDrawn="1"/>
        </p:nvSpPr>
        <p:spPr>
          <a:xfrm>
            <a:off x="180453" y="898872"/>
            <a:ext cx="6497062" cy="22452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79233" y="2820159"/>
            <a:ext cx="6497042" cy="324001"/>
            <a:chOff x="180443" y="1086989"/>
            <a:chExt cx="6497042" cy="324001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39EEF4C-6CAC-4487-9DA6-AA4B3F4FF52E}"/>
                </a:ext>
              </a:extLst>
            </p:cNvPr>
            <p:cNvSpPr/>
            <p:nvPr userDrawn="1"/>
          </p:nvSpPr>
          <p:spPr>
            <a:xfrm>
              <a:off x="180443" y="1086990"/>
              <a:ext cx="4049038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対象リフォーム工事</a:t>
              </a:r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94D9F844-0E7A-4DF6-A2A0-ECABFE451A02}"/>
                </a:ext>
              </a:extLst>
            </p:cNvPr>
            <p:cNvSpPr/>
            <p:nvPr userDrawn="1"/>
          </p:nvSpPr>
          <p:spPr>
            <a:xfrm>
              <a:off x="4229481" y="1086989"/>
              <a:ext cx="2448004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開口部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5314950" y="97748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5AC51D-82A5-447C-A5E2-5A70C5956A93}"/>
              </a:ext>
            </a:extLst>
          </p:cNvPr>
          <p:cNvSpPr txBox="1"/>
          <p:nvPr userDrawn="1"/>
        </p:nvSpPr>
        <p:spPr>
          <a:xfrm>
            <a:off x="181132" y="1182553"/>
            <a:ext cx="6491779" cy="813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800" dirty="0">
                <a:solidFill>
                  <a:srgbClr val="FF0000"/>
                </a:solidFill>
              </a:rPr>
              <a:t>・補助事業ポータルではリフォーム工事ごと、工程別に写真を提出（アップロード）する必要があります。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dirty="0">
                <a:solidFill>
                  <a:srgbClr val="FF0000"/>
                </a:solidFill>
              </a:rPr>
              <a:t>  （</a:t>
            </a:r>
            <a:r>
              <a:rPr kumimoji="1" lang="en-US" altLang="ja-JP" sz="800" dirty="0">
                <a:solidFill>
                  <a:srgbClr val="FF0000"/>
                </a:solidFill>
              </a:rPr>
              <a:t>1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ファイルあたり</a:t>
            </a:r>
            <a:r>
              <a:rPr kumimoji="1" lang="en-US" altLang="ja-JP" sz="800" dirty="0">
                <a:solidFill>
                  <a:srgbClr val="FF0000"/>
                </a:solidFill>
              </a:rPr>
              <a:t>5MB</a:t>
            </a:r>
            <a:r>
              <a:rPr kumimoji="1" lang="ja-JP" altLang="en-US" sz="800" dirty="0">
                <a:solidFill>
                  <a:srgbClr val="FF0000"/>
                </a:solidFill>
              </a:rPr>
              <a:t>以下）</a:t>
            </a:r>
          </a:p>
          <a:p>
            <a:pPr>
              <a:lnSpc>
                <a:spcPct val="150000"/>
              </a:lnSpc>
            </a:pPr>
            <a:r>
              <a:rPr kumimoji="1" lang="ja-JP" altLang="en-US" sz="800" dirty="0">
                <a:solidFill>
                  <a:srgbClr val="FF0000"/>
                </a:solidFill>
              </a:rPr>
              <a:t>　住戸ごと、工程別にファイルを分けて作成し、</a:t>
            </a:r>
            <a:r>
              <a:rPr kumimoji="1" lang="en-US" altLang="ja-JP" sz="800" dirty="0">
                <a:solidFill>
                  <a:srgbClr val="FF0000"/>
                </a:solidFill>
              </a:rPr>
              <a:t>PDF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ファイルに保存した上でアップロードしてください。</a:t>
            </a:r>
          </a:p>
          <a:p>
            <a:pPr>
              <a:lnSpc>
                <a:spcPct val="150000"/>
              </a:lnSpc>
            </a:pPr>
            <a:r>
              <a:rPr kumimoji="1" lang="ja-JP" altLang="en-US" sz="800" dirty="0">
                <a:solidFill>
                  <a:srgbClr val="FF0000"/>
                </a:solidFill>
              </a:rPr>
              <a:t>・どの部位の写真か分かるように入力してください。</a:t>
            </a:r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C2EE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工事</a:t>
              </a:r>
              <a:r>
                <a:rPr lang="ja-JP" altLang="ja-JP" sz="16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【前】</a:t>
              </a:r>
              <a:r>
                <a:rPr lang="ja-JP" altLang="ja-JP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用</a:t>
              </a:r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+mn-lt"/>
                </a:rPr>
                <a:t>工　事　写　真　台　紙</a:t>
              </a: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C2EE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リフォーム</a:t>
              </a:r>
              <a:br>
                <a:rPr kumimoji="1" lang="en-US" altLang="ja-JP" sz="1200" b="1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</a:br>
              <a:r>
                <a:rPr kumimoji="1" lang="ja-JP" altLang="en-US" sz="1200" b="1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1" name="グループ化 10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5" name="グループ化 14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80444" y="6716360"/>
            <a:ext cx="3248549" cy="3177630"/>
            <a:chOff x="180444" y="6716360"/>
            <a:chExt cx="3248549" cy="3177630"/>
          </a:xfrm>
        </p:grpSpPr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8924494"/>
              <a:ext cx="3210169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7" name="グループ化 16"/>
          <p:cNvGrpSpPr/>
          <p:nvPr userDrawn="1"/>
        </p:nvGrpSpPr>
        <p:grpSpPr>
          <a:xfrm>
            <a:off x="3427079" y="6716360"/>
            <a:ext cx="3248549" cy="3177630"/>
            <a:chOff x="3427079" y="6716360"/>
            <a:chExt cx="3248549" cy="3177630"/>
          </a:xfrm>
        </p:grpSpPr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8924494"/>
              <a:ext cx="3210169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8" name="グループ化 7"/>
          <p:cNvGrpSpPr/>
          <p:nvPr userDrawn="1"/>
        </p:nvGrpSpPr>
        <p:grpSpPr>
          <a:xfrm>
            <a:off x="187133" y="2496159"/>
            <a:ext cx="6497061" cy="324000"/>
            <a:chOff x="172537" y="707097"/>
            <a:chExt cx="6503080" cy="324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2537" y="707097"/>
              <a:ext cx="1579315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建　物　名　称　</a:t>
              </a:r>
              <a:endParaRPr lang="en-US" altLang="ja-JP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53439" y="707097"/>
              <a:ext cx="4922178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2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85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5294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先進的窓リノベ</a:t>
            </a:r>
            <a:r>
              <a:rPr kumimoji="1" lang="en-US" altLang="ja-JP" sz="1000" dirty="0"/>
              <a:t>2025</a:t>
            </a:r>
            <a:r>
              <a:rPr kumimoji="1" lang="ja-JP" altLang="en-US" sz="1000" dirty="0"/>
              <a:t>事業｜工事写真台紙（工事前）</a:t>
            </a:r>
          </a:p>
        </p:txBody>
      </p:sp>
      <p:grpSp>
        <p:nvGrpSpPr>
          <p:cNvPr id="99" name="グループ化 98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C2EE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sz="1200" b="0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工事</a:t>
              </a:r>
              <a:r>
                <a:rPr lang="ja-JP" altLang="ja-JP" sz="1600" b="0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【</a:t>
              </a:r>
              <a:r>
                <a:rPr lang="ja-JP" altLang="ja-JP" sz="16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前</a:t>
              </a:r>
              <a:r>
                <a:rPr lang="ja-JP" altLang="ja-JP" sz="1600" b="0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】</a:t>
              </a:r>
              <a:r>
                <a:rPr lang="ja-JP" altLang="ja-JP" sz="1200" b="0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用</a:t>
              </a:r>
              <a:endParaRPr kumimoji="1" lang="ja-JP" altLang="en-US" sz="1200" b="0" u="sng" dirty="0">
                <a:solidFill>
                  <a:schemeClr val="tx1"/>
                </a:solidFill>
              </a:endParaRPr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工　事　写　真　台　紙</a:t>
              </a: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C2EE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リフォーム</a:t>
              </a:r>
              <a:br>
                <a:rPr kumimoji="1" lang="en-US" altLang="ja-JP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</a:br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03" name="グループ化 102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0" name="グループ化 109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7" name="グループ化 116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8924494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24" name="グループ化 123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8924494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1" name="グループ化 130"/>
          <p:cNvGrpSpPr/>
          <p:nvPr userDrawn="1"/>
        </p:nvGrpSpPr>
        <p:grpSpPr>
          <a:xfrm>
            <a:off x="180444" y="653249"/>
            <a:ext cx="3248549" cy="3027659"/>
            <a:chOff x="180444" y="3686157"/>
            <a:chExt cx="3248549" cy="3027659"/>
          </a:xfrm>
        </p:grpSpPr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7" name="正方形/長方形 13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8" name="グループ化 137"/>
          <p:cNvGrpSpPr/>
          <p:nvPr userDrawn="1"/>
        </p:nvGrpSpPr>
        <p:grpSpPr>
          <a:xfrm>
            <a:off x="3427079" y="653249"/>
            <a:ext cx="3248549" cy="3027659"/>
            <a:chOff x="3427079" y="3686157"/>
            <a:chExt cx="3248549" cy="3027659"/>
          </a:xfrm>
        </p:grpSpPr>
        <p:sp>
          <p:nvSpPr>
            <p:cNvPr id="139" name="正方形/長方形 138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1" name="正方形/長方形 14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2" name="正方形/長方形 14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43" name="正方形/長方形 14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4" name="正方形/長方形 14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sp>
        <p:nvSpPr>
          <p:cNvPr id="49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74373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65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図プレースホルダー 27">
            <a:extLst>
              <a:ext uri="{FF2B5EF4-FFF2-40B4-BE49-F238E27FC236}">
                <a16:creationId xmlns:a16="http://schemas.microsoft.com/office/drawing/2014/main" id="{550ADA53-95C8-4EB4-9F6A-0C76D445B1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1215" y="4416505"/>
            <a:ext cx="3097503" cy="2221200"/>
          </a:xfrm>
        </p:spPr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39708C-4A36-4726-BD9D-1AED1AF050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29" name="テキスト プレースホルダー 28">
            <a:extLst>
              <a:ext uri="{FF2B5EF4-FFF2-40B4-BE49-F238E27FC236}">
                <a16:creationId xmlns:a16="http://schemas.microsoft.com/office/drawing/2014/main" id="{E2C83C09-2D6E-45A9-9A23-55B99E6022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0" name="テキスト プレースホルダー 29">
            <a:extLst>
              <a:ext uri="{FF2B5EF4-FFF2-40B4-BE49-F238E27FC236}">
                <a16:creationId xmlns:a16="http://schemas.microsoft.com/office/drawing/2014/main" id="{C70ECF1F-BE13-471D-9CE3-8E9F9A8ED5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1" name="テキスト プレースホルダー 30">
            <a:extLst>
              <a:ext uri="{FF2B5EF4-FFF2-40B4-BE49-F238E27FC236}">
                <a16:creationId xmlns:a16="http://schemas.microsoft.com/office/drawing/2014/main" id="{0E89C6D5-5A70-49F6-94D4-23A0841CB65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4" name="テキスト プレースホルダー 63">
            <a:extLst>
              <a:ext uri="{FF2B5EF4-FFF2-40B4-BE49-F238E27FC236}">
                <a16:creationId xmlns:a16="http://schemas.microsoft.com/office/drawing/2014/main" id="{7A80B316-D5E9-476F-950B-9BA70537F73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5" name="図プレースホルダー 64">
            <a:extLst>
              <a:ext uri="{FF2B5EF4-FFF2-40B4-BE49-F238E27FC236}">
                <a16:creationId xmlns:a16="http://schemas.microsoft.com/office/drawing/2014/main" id="{735D1D43-EA0A-482F-8800-B05752EB878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01022" y="4416505"/>
            <a:ext cx="3095763" cy="2221200"/>
          </a:xfrm>
        </p:spPr>
      </p:sp>
      <p:sp>
        <p:nvSpPr>
          <p:cNvPr id="66" name="図プレースホルダー 65">
            <a:extLst>
              <a:ext uri="{FF2B5EF4-FFF2-40B4-BE49-F238E27FC236}">
                <a16:creationId xmlns:a16="http://schemas.microsoft.com/office/drawing/2014/main" id="{D8AF92A1-3D03-4EE1-A96D-9A176C3E22B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67" name="図プレースホルダー 66">
            <a:extLst>
              <a:ext uri="{FF2B5EF4-FFF2-40B4-BE49-F238E27FC236}">
                <a16:creationId xmlns:a16="http://schemas.microsoft.com/office/drawing/2014/main" id="{1659D5CE-148E-48C0-92F8-ABBB7EB5A19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77" name="スライド番号プレースホルダー 76">
            <a:extLst>
              <a:ext uri="{FF2B5EF4-FFF2-40B4-BE49-F238E27FC236}">
                <a16:creationId xmlns:a16="http://schemas.microsoft.com/office/drawing/2014/main" id="{E93E2293-2EFF-40D4-9AB9-B89C18EC1B5D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ctr"/>
            <a:fld id="{752E8C18-5E09-4B72-AA5F-47EFAA729AD3}" type="slidenum">
              <a:rPr lang="ja-JP" altLang="en-US" smtClean="0"/>
              <a:pPr algn="ctr"/>
              <a:t>1</a:t>
            </a:fld>
            <a:endParaRPr lang="ja-JP" altLang="en-US" dirty="0"/>
          </a:p>
        </p:txBody>
      </p:sp>
      <p:sp>
        <p:nvSpPr>
          <p:cNvPr id="69" name="テキスト プレースホルダー 68">
            <a:extLst>
              <a:ext uri="{FF2B5EF4-FFF2-40B4-BE49-F238E27FC236}">
                <a16:creationId xmlns:a16="http://schemas.microsoft.com/office/drawing/2014/main" id="{AB5B1983-5537-4DD0-8AB4-BF4455489D0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0" name="テキスト プレースホルダー 69">
            <a:extLst>
              <a:ext uri="{FF2B5EF4-FFF2-40B4-BE49-F238E27FC236}">
                <a16:creationId xmlns:a16="http://schemas.microsoft.com/office/drawing/2014/main" id="{51D8E426-FFB0-43B3-8E65-F91F539CBB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1" name="テキスト プレースホルダー 70">
            <a:extLst>
              <a:ext uri="{FF2B5EF4-FFF2-40B4-BE49-F238E27FC236}">
                <a16:creationId xmlns:a16="http://schemas.microsoft.com/office/drawing/2014/main" id="{F23C884B-3265-4D79-97F9-6C9D479133A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2" name="テキスト プレースホルダー 71">
            <a:extLst>
              <a:ext uri="{FF2B5EF4-FFF2-40B4-BE49-F238E27FC236}">
                <a16:creationId xmlns:a16="http://schemas.microsoft.com/office/drawing/2014/main" id="{8E37ED26-7A96-4395-9103-4D522CC80C6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916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プレースホルダー 35">
            <a:extLst>
              <a:ext uri="{FF2B5EF4-FFF2-40B4-BE49-F238E27FC236}">
                <a16:creationId xmlns:a16="http://schemas.microsoft.com/office/drawing/2014/main" id="{F319F254-97B4-4B28-B381-8391727E77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7" name="テキスト プレースホルダー 36">
            <a:extLst>
              <a:ext uri="{FF2B5EF4-FFF2-40B4-BE49-F238E27FC236}">
                <a16:creationId xmlns:a16="http://schemas.microsoft.com/office/drawing/2014/main" id="{1AAA4260-4482-4241-8B01-320B019B42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8" name="テキスト プレースホルダー 37">
            <a:extLst>
              <a:ext uri="{FF2B5EF4-FFF2-40B4-BE49-F238E27FC236}">
                <a16:creationId xmlns:a16="http://schemas.microsoft.com/office/drawing/2014/main" id="{235CAE89-A007-4BB1-A84E-A635708163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9" name="テキスト プレースホルダー 38">
            <a:extLst>
              <a:ext uri="{FF2B5EF4-FFF2-40B4-BE49-F238E27FC236}">
                <a16:creationId xmlns:a16="http://schemas.microsoft.com/office/drawing/2014/main" id="{6036AAA6-BBA7-46EF-AEEA-0FCBC17706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0" name="テキスト プレースホルダー 39">
            <a:extLst>
              <a:ext uri="{FF2B5EF4-FFF2-40B4-BE49-F238E27FC236}">
                <a16:creationId xmlns:a16="http://schemas.microsoft.com/office/drawing/2014/main" id="{5DE7B92B-68F2-49E0-99CA-8A3969F3D2F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1" name="テキスト プレースホルダー 40">
            <a:extLst>
              <a:ext uri="{FF2B5EF4-FFF2-40B4-BE49-F238E27FC236}">
                <a16:creationId xmlns:a16="http://schemas.microsoft.com/office/drawing/2014/main" id="{70C4EFEC-E4EC-48C7-97E8-B63321022E2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2" name="テキスト プレースホルダー 41">
            <a:extLst>
              <a:ext uri="{FF2B5EF4-FFF2-40B4-BE49-F238E27FC236}">
                <a16:creationId xmlns:a16="http://schemas.microsoft.com/office/drawing/2014/main" id="{B7AB2B24-1390-4E44-822E-320F438CDD9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3" name="テキスト プレースホルダー 42">
            <a:extLst>
              <a:ext uri="{FF2B5EF4-FFF2-40B4-BE49-F238E27FC236}">
                <a16:creationId xmlns:a16="http://schemas.microsoft.com/office/drawing/2014/main" id="{A0405D89-EB2C-438C-94B8-B19DD2A9446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4" name="テキスト プレースホルダー 43">
            <a:extLst>
              <a:ext uri="{FF2B5EF4-FFF2-40B4-BE49-F238E27FC236}">
                <a16:creationId xmlns:a16="http://schemas.microsoft.com/office/drawing/2014/main" id="{B5690685-CD96-41A6-89EC-898480F61EA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5" name="テキスト プレースホルダー 44">
            <a:extLst>
              <a:ext uri="{FF2B5EF4-FFF2-40B4-BE49-F238E27FC236}">
                <a16:creationId xmlns:a16="http://schemas.microsoft.com/office/drawing/2014/main" id="{DC54BEAB-4922-48CC-9B82-C2F42A3887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6" name="テキスト プレースホルダー 45">
            <a:extLst>
              <a:ext uri="{FF2B5EF4-FFF2-40B4-BE49-F238E27FC236}">
                <a16:creationId xmlns:a16="http://schemas.microsoft.com/office/drawing/2014/main" id="{F815C701-DF6B-4049-AB26-656CA4A358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7" name="テキスト プレースホルダー 46">
            <a:extLst>
              <a:ext uri="{FF2B5EF4-FFF2-40B4-BE49-F238E27FC236}">
                <a16:creationId xmlns:a16="http://schemas.microsoft.com/office/drawing/2014/main" id="{D4611246-1315-4125-BD0E-29127026E98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5" name="図プレースホルダー 34">
            <a:extLst>
              <a:ext uri="{FF2B5EF4-FFF2-40B4-BE49-F238E27FC236}">
                <a16:creationId xmlns:a16="http://schemas.microsoft.com/office/drawing/2014/main" id="{98AE1768-CF6D-4B45-925F-BF04F4A0C1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8" name="図プレースホルダー 47">
            <a:extLst>
              <a:ext uri="{FF2B5EF4-FFF2-40B4-BE49-F238E27FC236}">
                <a16:creationId xmlns:a16="http://schemas.microsoft.com/office/drawing/2014/main" id="{56ADAA92-1FA6-4BCF-BAFF-E313B8958E4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49" name="図プレースホルダー 48">
            <a:extLst>
              <a:ext uri="{FF2B5EF4-FFF2-40B4-BE49-F238E27FC236}">
                <a16:creationId xmlns:a16="http://schemas.microsoft.com/office/drawing/2014/main" id="{0DD224B1-C8EF-48DC-A735-9708532D24C9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50" name="図プレースホルダー 49">
            <a:extLst>
              <a:ext uri="{FF2B5EF4-FFF2-40B4-BE49-F238E27FC236}">
                <a16:creationId xmlns:a16="http://schemas.microsoft.com/office/drawing/2014/main" id="{45427184-83C5-4B0C-BF66-ECDF3B0F7B5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51" name="図プレースホルダー 50">
            <a:extLst>
              <a:ext uri="{FF2B5EF4-FFF2-40B4-BE49-F238E27FC236}">
                <a16:creationId xmlns:a16="http://schemas.microsoft.com/office/drawing/2014/main" id="{553D1DED-8536-4B1A-BC26-1CBD13210FA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52" name="図プレースホルダー 51">
            <a:extLst>
              <a:ext uri="{FF2B5EF4-FFF2-40B4-BE49-F238E27FC236}">
                <a16:creationId xmlns:a16="http://schemas.microsoft.com/office/drawing/2014/main" id="{B01C3AF9-C04C-46F9-9DD8-CBCE18664F9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2D81024-1909-4BEC-93DE-41357F6AF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9750F156-C7C0-4B96-BE45-EB633D3AFD39}" type="slidenum">
              <a:rPr lang="ja-JP" altLang="en-US" smtClean="0"/>
              <a:pPr algn="ctr"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1867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2022-03-27T13:44:41Z</dcterms:created>
  <dcterms:modified xsi:type="dcterms:W3CDTF">2025-02-28T02:35:10Z</dcterms:modified>
</cp:coreProperties>
</file>